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3" r:id="rId5"/>
    <p:sldId id="260" r:id="rId6"/>
    <p:sldId id="261" r:id="rId7"/>
    <p:sldId id="276" r:id="rId8"/>
    <p:sldId id="263" r:id="rId9"/>
    <p:sldId id="272" r:id="rId10"/>
    <p:sldId id="265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6D71-2085-61C1-D2BA-A5A787F50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63D04-A0A8-C52E-6CA8-371134B0B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ECE4D-E8E9-1A8A-F495-00426FBF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E280-63E5-BBC0-1496-0A889477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9687F-CF72-BD8E-52CC-16CB37A3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9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54A4-233E-CCD4-6607-3F50367C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B980-F06D-2D38-7188-582354C8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8507-8113-2A57-8B78-391E43C9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8087-E21C-602A-3E37-199C81AB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9F78-308E-FF2D-117A-6BE6E11E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40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1C1DD-D550-E05F-39FF-EDDD3F9A0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0180-54D0-42F9-7833-9E653A95F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2080-56C1-0614-BC09-8529EC4D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24B26-D61E-6B6C-BA2B-BE01C12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B35C-C9ED-EBA4-ED89-92502F44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3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A057-9CAD-ABFF-E1D5-2009C876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F467D-4887-841C-6309-C743CF4E6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D8BC-9DE7-1A14-C98C-48B12AA3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95E9-F8D7-1757-2BFB-5AEC36E8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C0D-70B1-8219-2F16-C92C0D49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0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B40-1DC2-E6F4-CEDF-687F61D4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1611-8E4E-2183-0035-741402FE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83B5-28C7-AA98-BFA3-4A7776F3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BB5AD-C4BD-ABE3-05A7-752B3409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EEDC-6BA7-A29A-FC65-92FC7B12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4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7B10-DCFB-FF2A-E2CF-5269CE38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AE689-0D8F-BA4B-1F9B-E2DBCB1A6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B8ED-64FB-414F-797D-7275B05AE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CB33-DC9B-EB4B-2453-4B80F758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3BB7B-D7A0-8A92-5116-23CB0B02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3CD03-C013-9BEA-EA3E-DD56DE9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40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995B-0A63-9BF0-B313-087986D3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DFF26-AA43-230A-D1E2-B8CE4406E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22BF2-2135-E683-B1B3-8D358DEAD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0011D-701B-ABD0-7C71-9FA57BA23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A3B69-BC98-58AE-762B-2EFF23B95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29FB7-6542-530A-DCE2-81CD027A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18672-E4AC-31C4-6B57-EAA72084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00AF2-AB51-4F25-2141-0A112F9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0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01C7-2A54-D172-0DCB-B2E8A109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5F1CE-BEBB-48D8-98EF-6BB8F396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89C06-9754-87C7-2FED-7BA77CDD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3A18A-4738-5A6A-5A39-0722B216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8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A344-3BF9-8B0D-1E91-A21D92EA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BA9EF-0F2F-2A8C-EEA0-AC2E968C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439D6-58ED-2573-C8AB-31E7C753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1745-5E2D-8614-B37C-2A7DE181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B43C-8DE2-1E94-A3F0-5D3FC528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D1378-DCBB-6524-9770-9DA362F64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38638-429B-35A6-47F5-B060F74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5DA93-C35B-EE6D-9FDC-2D231054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919FE-726E-8FDC-B8F4-DE950913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1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4778-7A2D-89F7-05BC-BD310799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553EA-C8B4-F380-44EA-2CD5B53D3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38DB2-6B1A-3921-839D-9224698F7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0C83A-123C-566D-F163-9C33DF05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9AB27-FEC3-3B07-CE18-7BC17418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1C305-E1B6-AD66-FFCC-39BCA2FC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5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4FB59-CF55-8032-9E25-54F0319F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3416C-EAA8-E72B-2F6F-CE3426D4A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4648-76B8-2D0E-3694-9CC14208D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84B52-13A0-927D-DCC6-EE01802BC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77B8B-C6C5-6AAD-64CD-DAF96C919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a-TeamProject/MISA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unctional-beginner-9b3.notion.site/e9077bdb30f14515bc1c52f838aa236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7022-8CCD-ED62-458B-B864B1320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F9947-2665-B4AE-632B-73AB7D349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A cartoon characters on a blue background&#10;&#10;Description automatically generated">
            <a:extLst>
              <a:ext uri="{FF2B5EF4-FFF2-40B4-BE49-F238E27FC236}">
                <a16:creationId xmlns:a16="http://schemas.microsoft.com/office/drawing/2014/main" id="{51BC9F2B-2BCB-D652-0ED5-76F517EB6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1EBBFF-D1CC-5FFF-0E55-17430D7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9CC337-DF4A-7D5E-16C3-14B5B06DE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08E58B-B6D6-1A70-EA28-BD726196E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two penguins&#10;&#10;Description automatically generated with medium confidence">
            <a:extLst>
              <a:ext uri="{FF2B5EF4-FFF2-40B4-BE49-F238E27FC236}">
                <a16:creationId xmlns:a16="http://schemas.microsoft.com/office/drawing/2014/main" id="{EE69A636-D323-CD93-F41A-25054507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7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white card with cartoon characters&#10;&#10;Description automatically generated">
            <a:extLst>
              <a:ext uri="{FF2B5EF4-FFF2-40B4-BE49-F238E27FC236}">
                <a16:creationId xmlns:a16="http://schemas.microsoft.com/office/drawing/2014/main" id="{4C037F08-BE61-3877-3EEC-2634EDE4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6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1D1FA36-D73C-6570-81AA-53E855BAE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8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CAE98A-3B4C-9E65-6653-C68780432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24E1E8-073F-758A-D448-58851421C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01C99EA-0E7D-D8FD-6D0C-88C2723D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FD316BC2-E544-88D6-25F7-01B38ECE1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b="7958"/>
          <a:stretch/>
        </p:blipFill>
        <p:spPr>
          <a:xfrm>
            <a:off x="457200" y="542861"/>
            <a:ext cx="11277600" cy="57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F5B584-9269-C69D-B743-2E1234A9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E75005-76DA-91B2-2D90-0562AED0FD9B}"/>
              </a:ext>
            </a:extLst>
          </p:cNvPr>
          <p:cNvSpPr txBox="1"/>
          <p:nvPr/>
        </p:nvSpPr>
        <p:spPr>
          <a:xfrm>
            <a:off x="1504335" y="442076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</a:t>
            </a:r>
            <a:r>
              <a:rPr lang="en-US" altLang="ko-KR" dirty="0">
                <a:solidFill>
                  <a:schemeClr val="bg1"/>
                </a:solidFill>
              </a:rPr>
              <a:t>---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BA73D-3085-27A6-5F19-7FE3B3DC7866}"/>
              </a:ext>
            </a:extLst>
          </p:cNvPr>
          <p:cNvSpPr txBox="1"/>
          <p:nvPr/>
        </p:nvSpPr>
        <p:spPr>
          <a:xfrm>
            <a:off x="1936955" y="489824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5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3587E3-9A94-CAC0-0B76-FAD17A341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89CC53-C7A4-C6BF-231D-63925CA0D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이수빈</dc:creator>
  <cp:lastModifiedBy>이수빈</cp:lastModifiedBy>
  <cp:revision>11</cp:revision>
  <dcterms:created xsi:type="dcterms:W3CDTF">2024-03-25T16:59:32Z</dcterms:created>
  <dcterms:modified xsi:type="dcterms:W3CDTF">2024-03-26T10:05:55Z</dcterms:modified>
</cp:coreProperties>
</file>